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1ED09-5AA3-4F9A-803F-DBA768186652}" type="datetimeFigureOut">
              <a:rPr lang="en-US" smtClean="0"/>
              <a:t>2023-09-25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7F16E-A0A5-4775-AE0B-2D29B9946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760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1ED09-5AA3-4F9A-803F-DBA768186652}" type="datetimeFigureOut">
              <a:rPr lang="en-US" smtClean="0"/>
              <a:t>2023-09-25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7F16E-A0A5-4775-AE0B-2D29B9946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337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1ED09-5AA3-4F9A-803F-DBA768186652}" type="datetimeFigureOut">
              <a:rPr lang="en-US" smtClean="0"/>
              <a:t>2023-09-25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7F16E-A0A5-4775-AE0B-2D29B9946C88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82859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1ED09-5AA3-4F9A-803F-DBA768186652}" type="datetimeFigureOut">
              <a:rPr lang="en-US" smtClean="0"/>
              <a:t>2023-09-25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7F16E-A0A5-4775-AE0B-2D29B9946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5043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1ED09-5AA3-4F9A-803F-DBA768186652}" type="datetimeFigureOut">
              <a:rPr lang="en-US" smtClean="0"/>
              <a:t>2023-09-25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7F16E-A0A5-4775-AE0B-2D29B9946C8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378306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1ED09-5AA3-4F9A-803F-DBA768186652}" type="datetimeFigureOut">
              <a:rPr lang="en-US" smtClean="0"/>
              <a:t>2023-09-25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7F16E-A0A5-4775-AE0B-2D29B9946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3129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1ED09-5AA3-4F9A-803F-DBA768186652}" type="datetimeFigureOut">
              <a:rPr lang="en-US" smtClean="0"/>
              <a:t>2023-09-25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7F16E-A0A5-4775-AE0B-2D29B9946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6454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1ED09-5AA3-4F9A-803F-DBA768186652}" type="datetimeFigureOut">
              <a:rPr lang="en-US" smtClean="0"/>
              <a:t>2023-09-25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7F16E-A0A5-4775-AE0B-2D29B9946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710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1ED09-5AA3-4F9A-803F-DBA768186652}" type="datetimeFigureOut">
              <a:rPr lang="en-US" smtClean="0"/>
              <a:t>2023-09-25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7F16E-A0A5-4775-AE0B-2D29B9946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603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1ED09-5AA3-4F9A-803F-DBA768186652}" type="datetimeFigureOut">
              <a:rPr lang="en-US" smtClean="0"/>
              <a:t>2023-09-25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7F16E-A0A5-4775-AE0B-2D29B9946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351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1ED09-5AA3-4F9A-803F-DBA768186652}" type="datetimeFigureOut">
              <a:rPr lang="en-US" smtClean="0"/>
              <a:t>2023-09-25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7F16E-A0A5-4775-AE0B-2D29B9946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31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1ED09-5AA3-4F9A-803F-DBA768186652}" type="datetimeFigureOut">
              <a:rPr lang="en-US" smtClean="0"/>
              <a:t>2023-09-25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7F16E-A0A5-4775-AE0B-2D29B9946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11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1ED09-5AA3-4F9A-803F-DBA768186652}" type="datetimeFigureOut">
              <a:rPr lang="en-US" smtClean="0"/>
              <a:t>2023-09-25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7F16E-A0A5-4775-AE0B-2D29B9946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794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1ED09-5AA3-4F9A-803F-DBA768186652}" type="datetimeFigureOut">
              <a:rPr lang="en-US" smtClean="0"/>
              <a:t>2023-09-25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7F16E-A0A5-4775-AE0B-2D29B9946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831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1ED09-5AA3-4F9A-803F-DBA768186652}" type="datetimeFigureOut">
              <a:rPr lang="en-US" smtClean="0"/>
              <a:t>2023-09-25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7F16E-A0A5-4775-AE0B-2D29B9946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467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1ED09-5AA3-4F9A-803F-DBA768186652}" type="datetimeFigureOut">
              <a:rPr lang="en-US" smtClean="0"/>
              <a:t>2023-09-25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7F16E-A0A5-4775-AE0B-2D29B9946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207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1ED09-5AA3-4F9A-803F-DBA768186652}" type="datetimeFigureOut">
              <a:rPr lang="en-US" smtClean="0"/>
              <a:t>2023-09-25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D87F16E-A0A5-4775-AE0B-2D29B9946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405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1707" y="418324"/>
            <a:ext cx="11779622" cy="5847755"/>
          </a:xfrm>
          <a:prstGeom prst="rect">
            <a:avLst/>
          </a:prstGeom>
          <a:ln>
            <a:solidFill>
              <a:schemeClr val="accent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1800"/>
              </a:spcAft>
            </a:pPr>
            <a:r>
              <a:rPr lang="si-LK" sz="3600" b="1" u="sng" dirty="0">
                <a:latin typeface="Arial" panose="020B0604020202020204" pitchFamily="34" charset="0"/>
                <a:ea typeface="Times New Roman" panose="02020603050405020304" pitchFamily="18" charset="0"/>
              </a:rPr>
              <a:t>දැන්වීමයි.</a:t>
            </a:r>
            <a:endParaRPr lang="en-US" sz="8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Latha" panose="020B0604020202020204" pitchFamily="34" charset="0"/>
            </a:endParaRPr>
          </a:p>
          <a:p>
            <a:pPr algn="just">
              <a:lnSpc>
                <a:spcPct val="150000"/>
              </a:lnSpc>
              <a:spcAft>
                <a:spcPts val="1800"/>
              </a:spcAft>
            </a:pPr>
            <a:r>
              <a:rPr lang="si-LK" sz="2500" b="1" dirty="0">
                <a:latin typeface="Calibri" panose="020F0502020204030204" pitchFamily="34" charset="0"/>
                <a:ea typeface="Times New Roman" panose="02020603050405020304" pitchFamily="18" charset="0"/>
              </a:rPr>
              <a:t>තිස්සමහාරාම පොදු වෙළඳපොළ කඩ කාමර</a:t>
            </a:r>
            <a:r>
              <a:rPr lang="en-US" sz="2500" b="1" dirty="0" smtClean="0">
                <a:effectLst/>
                <a:latin typeface="Iskoola Pota" panose="020B0502040204020203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, </a:t>
            </a:r>
            <a:r>
              <a:rPr lang="si-LK" sz="2500" b="1" dirty="0">
                <a:latin typeface="Calibri" panose="020F0502020204030204" pitchFamily="34" charset="0"/>
                <a:ea typeface="Times New Roman" panose="02020603050405020304" pitchFamily="18" charset="0"/>
              </a:rPr>
              <a:t>බස්නැවතුම්පොළ ඉදිරිපිට කඩ කාමර</a:t>
            </a:r>
            <a:r>
              <a:rPr lang="en-US" sz="2500" b="1" dirty="0" smtClean="0">
                <a:effectLst/>
                <a:latin typeface="Iskoola Pota" panose="020B0502040204020203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, </a:t>
            </a:r>
            <a:r>
              <a:rPr lang="si-LK" sz="2500" b="1" dirty="0">
                <a:latin typeface="Calibri" panose="020F0502020204030204" pitchFamily="34" charset="0"/>
                <a:ea typeface="Times New Roman" panose="02020603050405020304" pitchFamily="18" charset="0"/>
              </a:rPr>
              <a:t>නව වෙළඳ සංකීර්ණය (තනි මහල්/ දෙමහල්) කඩ කාමර</a:t>
            </a:r>
            <a:r>
              <a:rPr lang="en-US" sz="2500" b="1" dirty="0" smtClean="0">
                <a:effectLst/>
                <a:latin typeface="Iskoola Pota" panose="020B0502040204020203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, </a:t>
            </a:r>
            <a:r>
              <a:rPr lang="si-LK" sz="2500" b="1" dirty="0">
                <a:latin typeface="Calibri" panose="020F0502020204030204" pitchFamily="34" charset="0"/>
                <a:ea typeface="Times New Roman" panose="02020603050405020304" pitchFamily="18" charset="0"/>
              </a:rPr>
              <a:t>අර්ධ කාලීන කඩ කාමරවල ගිවිසුම් අලුත් කිරීම </a:t>
            </a:r>
            <a:r>
              <a:rPr lang="en-US" sz="2500" b="1" dirty="0" smtClean="0">
                <a:effectLst/>
                <a:latin typeface="Iskoola Pota" panose="020B0502040204020203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2023.08.02, 03 </a:t>
            </a:r>
            <a:r>
              <a:rPr lang="si-LK" sz="2500" b="1" dirty="0">
                <a:latin typeface="Calibri" panose="020F0502020204030204" pitchFamily="34" charset="0"/>
                <a:ea typeface="Times New Roman" panose="02020603050405020304" pitchFamily="18" charset="0"/>
              </a:rPr>
              <a:t>සහ </a:t>
            </a:r>
            <a:r>
              <a:rPr lang="en-US" sz="2500" b="1" dirty="0" smtClean="0">
                <a:effectLst/>
                <a:latin typeface="Iskoola Pota" panose="020B0502040204020203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04 </a:t>
            </a:r>
            <a:r>
              <a:rPr lang="si-LK" sz="2500" b="1" dirty="0">
                <a:latin typeface="Calibri" panose="020F0502020204030204" pitchFamily="34" charset="0"/>
                <a:ea typeface="Times New Roman" panose="02020603050405020304" pitchFamily="18" charset="0"/>
              </a:rPr>
              <a:t>යන දිනවල තිස්සමහාරාම බස්නැවතුම්පොළ ඉදිරිපිට බහුකාර්ය ගොඩනැගිල්ලේ දී සිදු කරන බැවින්</a:t>
            </a:r>
            <a:r>
              <a:rPr lang="en-US" sz="2500" b="1" dirty="0" smtClean="0">
                <a:effectLst/>
                <a:latin typeface="Iskoola Pota" panose="020B0502040204020203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, </a:t>
            </a:r>
            <a:r>
              <a:rPr lang="si-LK" sz="2500" b="1" dirty="0">
                <a:latin typeface="Calibri" panose="020F0502020204030204" pitchFamily="34" charset="0"/>
                <a:ea typeface="Times New Roman" panose="02020603050405020304" pitchFamily="18" charset="0"/>
              </a:rPr>
              <a:t>සියලු කඩහිමියන් ඇපකරුවන් දෙදෙනෙකු සමඟ එම දිනයන්වලදී පැමිණෙන ලෙසත්</a:t>
            </a:r>
            <a:r>
              <a:rPr lang="en-US" sz="2500" b="1" dirty="0" smtClean="0">
                <a:effectLst/>
                <a:latin typeface="Iskoola Pota" panose="020B0502040204020203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, </a:t>
            </a:r>
            <a:r>
              <a:rPr lang="si-LK" sz="2500" b="1" dirty="0">
                <a:latin typeface="Calibri" panose="020F0502020204030204" pitchFamily="34" charset="0"/>
                <a:ea typeface="Times New Roman" panose="02020603050405020304" pitchFamily="18" charset="0"/>
              </a:rPr>
              <a:t>මෙම දිනවල ගිවිසුම් අත්සන් කිරීම අනිවාර්ය බවත් කාරුණිකව දන්වා සිටිමි. (ඇපකරුවන්ගේ ජාතික හැදුනුම්පත්වල පිටපත් රැගෙන ඒමට කාරුණික වන්</a:t>
            </a:r>
            <a:r>
              <a:rPr lang="si-LK" sz="2500" b="1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න)</a:t>
            </a:r>
            <a:endParaRPr lang="si-LK" sz="2500" b="1" dirty="0">
              <a:latin typeface="Calibri" panose="020F0502020204030204" pitchFamily="34" charset="0"/>
              <a:ea typeface="Times New Roman" panose="02020603050405020304" pitchFamily="18" charset="0"/>
              <a:cs typeface="Latha" panose="020B0604020202020204" pitchFamily="34" charset="0"/>
            </a:endParaRPr>
          </a:p>
          <a:p>
            <a:pPr algn="just">
              <a:spcAft>
                <a:spcPts val="1800"/>
              </a:spcAft>
            </a:pPr>
            <a:r>
              <a:rPr lang="si-LK" sz="2500" b="1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ලේකම්</a:t>
            </a:r>
            <a:r>
              <a:rPr lang="en-US" sz="2500" b="1" dirty="0" smtClean="0">
                <a:effectLst/>
                <a:latin typeface="Iskoola Pota" panose="020B0502040204020203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,</a:t>
            </a:r>
            <a:endParaRPr lang="si-LK" sz="2500" b="1" dirty="0" smtClean="0">
              <a:effectLst/>
              <a:latin typeface="Iskoola Pota" panose="020B0502040204020203" pitchFamily="34" charset="0"/>
              <a:ea typeface="Times New Roman" panose="02020603050405020304" pitchFamily="18" charset="0"/>
              <a:cs typeface="Latha" panose="020B0604020202020204" pitchFamily="34" charset="0"/>
            </a:endParaRPr>
          </a:p>
          <a:p>
            <a:pPr algn="just">
              <a:spcAft>
                <a:spcPts val="1800"/>
              </a:spcAft>
            </a:pPr>
            <a:r>
              <a:rPr lang="si-LK" sz="2500" b="1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තිස්සමහාරාම ප්‍රාදේශීය සභාව.</a:t>
            </a:r>
            <a:endParaRPr lang="si-LK" sz="2500" b="1" dirty="0"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937489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</TotalTime>
  <Words>341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Iskoola Pota</vt:lpstr>
      <vt:lpstr>Latha</vt:lpstr>
      <vt:lpstr>Times New Roman</vt:lpstr>
      <vt:lpstr>Trebuchet MS</vt:lpstr>
      <vt:lpstr>Wingdings 3</vt:lpstr>
      <vt:lpstr>Facet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sw</dc:creator>
  <cp:lastModifiedBy>sw</cp:lastModifiedBy>
  <cp:revision>1</cp:revision>
  <dcterms:created xsi:type="dcterms:W3CDTF">2023-09-25T04:10:46Z</dcterms:created>
  <dcterms:modified xsi:type="dcterms:W3CDTF">2023-09-25T04:12:16Z</dcterms:modified>
</cp:coreProperties>
</file>